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90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DF3A48-E078-41C6-A75A-54C0739D8EDA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4EF0B7-6650-4407-B286-88979978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ru/kamen-v-interer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Monument_to_Minin_and_Pozharsky_-_pedestal_01_by_shakko.jpg?uselang=r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oscow.org/moscow_encyclopedia/photoview.php?id_photo=9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Minin-Pozharsky-1914-manifestation.jpg?uselang=r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29600" cy="182880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ВИКТОРИНА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5572164" cy="3659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Приведите примеры народных ополчений в истории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4071966" cy="294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ополчения: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5"/>
            <a:ext cx="8229600" cy="18000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/>
              <a:t> </a:t>
            </a:r>
            <a:r>
              <a:rPr lang="ru-RU" sz="5400" dirty="0" smtClean="0"/>
              <a:t>    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785926"/>
            <a:ext cx="7243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1612 год – народное ополчение против польских интервентов.</a:t>
            </a:r>
          </a:p>
          <a:p>
            <a:r>
              <a:rPr lang="ru-RU" sz="3200" dirty="0" smtClean="0"/>
              <a:t>1812 год – партизанское движение патриотов Смоленска, Бородино, Тарутино.</a:t>
            </a:r>
          </a:p>
          <a:p>
            <a:r>
              <a:rPr lang="ru-RU" sz="3200" dirty="0" smtClean="0"/>
              <a:t>1941-1943 – партизанское движение в период Великой Отечественной войны.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возглавил народное ополчение в 1612 году?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4214842" cy="294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Дмитрий Пожарский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Козьма</a:t>
            </a:r>
            <a:r>
              <a:rPr lang="ru-RU" dirty="0" smtClean="0"/>
              <a:t> Минин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5 Ноябрь 2010 School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город стал центром народного ополчения?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4214842" cy="2873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Ярославль –</a:t>
            </a:r>
            <a:br>
              <a:rPr lang="ru-RU" dirty="0" smtClean="0"/>
            </a:br>
            <a:r>
              <a:rPr lang="ru-RU" dirty="0" smtClean="0"/>
              <a:t> центр народного ополчения</a:t>
            </a:r>
            <a:endParaRPr lang="ru-RU" dirty="0"/>
          </a:p>
        </p:txBody>
      </p:sp>
      <p:pic>
        <p:nvPicPr>
          <p:cNvPr id="4" name="Содержимое 3" descr="История дня народного единства - Презентация 18255/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229600" cy="1828800"/>
          </a:xfrm>
        </p:spPr>
        <p:txBody>
          <a:bodyPr/>
          <a:lstStyle/>
          <a:p>
            <a:r>
              <a:rPr lang="ru-RU" dirty="0" smtClean="0"/>
              <a:t>За какой город было главное сражение?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86124"/>
            <a:ext cx="4643470" cy="315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4" name="Содержимое 3" descr="История праздника Дня народного единства - Архив Тульских новостей - MySlo.r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4" r="11594"/>
          <a:stretch>
            <a:fillRect/>
          </a:stretch>
        </p:blipFill>
        <p:spPr bwMode="auto">
          <a:xfrm>
            <a:off x="714348" y="1142984"/>
            <a:ext cx="7572428" cy="571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/>
          <a:lstStyle/>
          <a:p>
            <a:r>
              <a:rPr lang="ru-RU" dirty="0" smtClean="0"/>
              <a:t>Какой ещё праздник отмечается 4 ноября?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4714908" cy="308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 Ноябрь 2010 School 1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7"/>
          <a:stretch>
            <a:fillRect/>
          </a:stretch>
        </p:blipFill>
        <p:spPr bwMode="auto">
          <a:xfrm>
            <a:off x="5857884" y="0"/>
            <a:ext cx="3286116" cy="47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542928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ПРАЗДНИК  ИКОНЫ  КАЗАНСКОЙ  БОЖЬЕЙ  МАТЕРИ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Первым </a:t>
            </a:r>
            <a:r>
              <a:rPr lang="ru-RU" sz="2000" dirty="0"/>
              <a:t>в </a:t>
            </a:r>
            <a:r>
              <a:rPr lang="ru-RU" sz="2000" dirty="0" smtClean="0"/>
              <a:t>Москву вошел </a:t>
            </a:r>
            <a:r>
              <a:rPr lang="ru-RU" sz="2000" dirty="0"/>
              <a:t>Дмитрий. В руках у него была икона Казанской Божьей Матери. С тех пор на Руси свято верили, что именно эта икона помогла защитить родные земли от Польского нашествия и сохранить веру в сердцах людей.</a:t>
            </a:r>
            <a:br>
              <a:rPr lang="ru-RU" sz="2000" dirty="0"/>
            </a:br>
            <a:r>
              <a:rPr lang="ru-RU" sz="2000" dirty="0"/>
              <a:t>Немного позже князь Дмитрий в честь иконы Божьей Матери возвел на свои собственные средства деревянную церковь на Красной Площади. После пожара в Москве от церкви ничего не осталось и на ее месте возвели Казанский Собор из </a:t>
            </a:r>
            <a:r>
              <a:rPr lang="ru-RU" sz="2000" u="sng" dirty="0">
                <a:hlinkClick r:id="rId3"/>
              </a:rPr>
              <a:t>камня</a:t>
            </a:r>
            <a:r>
              <a:rPr lang="ru-RU" sz="2000" dirty="0"/>
              <a:t>. Через несколько лет царь Алексей Михайлович провозгласил 4 ноября днем Казанской Божьей Матери. Этот праздник ежегодно отмечали вплоть до революции 1917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праздник отмечается</a:t>
            </a:r>
            <a:br>
              <a:rPr lang="ru-RU" dirty="0" smtClean="0"/>
            </a:br>
            <a:r>
              <a:rPr lang="ru-RU" dirty="0" smtClean="0"/>
              <a:t> 4 ноября?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500594" cy="315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 называется эта достопримечательность, где находится?</a:t>
            </a:r>
            <a:endParaRPr lang="ru-RU" sz="3600" dirty="0"/>
          </a:p>
        </p:txBody>
      </p:sp>
      <p:pic>
        <p:nvPicPr>
          <p:cNvPr id="4" name="Содержимое 3" descr="День народного единства в России: история праздника Справки Лента новостей РИА Новост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увековечена память о событиях 1612 года?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86124"/>
            <a:ext cx="4786346" cy="315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Минину и Пожарскому </a:t>
            </a:r>
            <a:br>
              <a:rPr lang="ru-RU" dirty="0" smtClean="0"/>
            </a:br>
            <a:r>
              <a:rPr lang="ru-RU" dirty="0" smtClean="0"/>
              <a:t>в Москве</a:t>
            </a:r>
            <a:br>
              <a:rPr lang="ru-RU" dirty="0" smtClean="0"/>
            </a:br>
            <a:r>
              <a:rPr lang="ru-RU" dirty="0" smtClean="0"/>
              <a:t> (1818 год, скульптор </a:t>
            </a:r>
            <a:r>
              <a:rPr lang="ru-RU" dirty="0" err="1" smtClean="0"/>
              <a:t>И.Мартос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смута Дмитрий Панкрато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071678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Минину и Пожарскому в Нижнем Новгороде</a:t>
            </a:r>
            <a:endParaRPr lang="ru-RU" dirty="0"/>
          </a:p>
        </p:txBody>
      </p:sp>
      <p:pic>
        <p:nvPicPr>
          <p:cNvPr id="4" name="Содержимое 3" descr="Fountains, Statues, Monuments of Europe - Page 6 - SkyscraperCit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77789" y="1600200"/>
            <a:ext cx="6588421" cy="4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изображено на барельефах памятника?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4643470" cy="315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барельефах постамента изображены сцены сбора средств для ополчения и военный поход 1612 года. </a:t>
            </a:r>
          </a:p>
        </p:txBody>
      </p:sp>
      <p:pic>
        <p:nvPicPr>
          <p:cNvPr id="4" name="Рисунок 3" descr="https://upload.wikimedia.org/wikipedia/commons/thumb/4/48/Monument_to_Minin_and_Pozharsky_-_pedestal_01_by_shakko.jpg/400px-Monument_to_Minin_and_Pozharsky_-_pedestal_01_by_shakk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00438"/>
            <a:ext cx="6072230" cy="264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надпись имеется на памятнике?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86124"/>
            <a:ext cx="4714908" cy="323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На постаменте памятника можно прочесть надпись: "Гражданину Минину и князю Пожарскому — благодарная Россия".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Минин, а кто Пожарский?</a:t>
            </a:r>
            <a:endParaRPr lang="ru-RU" dirty="0"/>
          </a:p>
        </p:txBody>
      </p:sp>
      <p:pic>
        <p:nvPicPr>
          <p:cNvPr id="4" name="Содержимое 3" descr="http://www.moscow.org/img/enc/21/monument_minin_i_pojarsky_2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357298"/>
            <a:ext cx="4643470" cy="490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в Москве стоит этот памятник, всегда ли он там находился?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4643470" cy="308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429000"/>
            <a:ext cx="8229600" cy="1828800"/>
          </a:xfrm>
        </p:spPr>
        <p:txBody>
          <a:bodyPr>
            <a:noAutofit/>
          </a:bodyPr>
          <a:lstStyle/>
          <a:p>
            <a:r>
              <a:rPr lang="ru-RU" sz="7200" dirty="0" smtClean="0"/>
              <a:t>4 ноября – </a:t>
            </a:r>
            <a:br>
              <a:rPr lang="ru-RU" sz="7200" dirty="0" smtClean="0"/>
            </a:br>
            <a:r>
              <a:rPr lang="ru-RU" sz="7200" dirty="0" smtClean="0"/>
              <a:t>День народного единства.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Изначально памятник Минину и Пожарскому хотели установить в Нижнем Новгороде, на родине Минина, где и зародилось второе русское ополчение, но скульптор убедил императора Александра I установить монумент в Москве. По настоянию </a:t>
            </a:r>
            <a:r>
              <a:rPr lang="ru-RU" dirty="0" err="1"/>
              <a:t>Мартоса</a:t>
            </a:r>
            <a:r>
              <a:rPr lang="ru-RU" dirty="0"/>
              <a:t> памятник установили лицом к Кремлю, хотя, Император планировал установить его спиной к кремлевским стенам. Александр I хотел, чтобы Минин и Пожарский словно бы заслоняли собой Кремль, а </a:t>
            </a:r>
            <a:r>
              <a:rPr lang="ru-RU" dirty="0" err="1"/>
              <a:t>Мартос</a:t>
            </a:r>
            <a:r>
              <a:rPr lang="ru-RU" dirty="0"/>
              <a:t> подразумевал, что предводители освободительного движения смотрят на занятый врагом Кремль, и призывали народ к его освобождению</a:t>
            </a:r>
            <a:r>
              <a:rPr lang="ru-RU" dirty="0" smtClean="0"/>
              <a:t>.</a:t>
            </a:r>
            <a:r>
              <a:rPr lang="ru-RU" dirty="0"/>
              <a:t> Время шло, и облик Красной площади менялся. Не оставался в стороне от преобразований и памятник Минину и Пожарскому. Вначале он был установлен </a:t>
            </a:r>
            <a:r>
              <a:rPr lang="ru-RU" dirty="0" smtClean="0"/>
              <a:t>    возле </a:t>
            </a:r>
            <a:r>
              <a:rPr lang="ru-RU" dirty="0"/>
              <a:t>Старых торговых рядов, но когда на </a:t>
            </a:r>
            <a:r>
              <a:rPr lang="ru-RU" dirty="0" smtClean="0"/>
              <a:t>их </a:t>
            </a:r>
            <a:r>
              <a:rPr lang="ru-RU" dirty="0"/>
              <a:t>месте появился ГУМ, а затем и Мавзолей, </a:t>
            </a:r>
            <a:r>
              <a:rPr lang="ru-RU" dirty="0" smtClean="0"/>
              <a:t>памятник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перенесли к храму Василия Блаженного, </a:t>
            </a:r>
            <a:r>
              <a:rPr lang="ru-RU" dirty="0" smtClean="0"/>
              <a:t>где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он находится и сейчас.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upload.wikimedia.org/wikipedia/commons/thumb/8/85/Minin-Pozharsky-1914-manifestation.jpg/200px-Minin-Pozharsky-1914-manifestatio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643866" cy="557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ещё назывался день</a:t>
            </a:r>
            <a:br>
              <a:rPr lang="ru-RU" dirty="0" smtClean="0"/>
            </a:br>
            <a:r>
              <a:rPr lang="ru-RU" dirty="0" smtClean="0"/>
              <a:t> 4 ноября?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4429156" cy="315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 народного единства фактически пришёл на смену Дню примирения и - Картинка 15111/2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0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БДОУ 28 г. Томска &quot; Поздравляем Вас с наступающим российским государственным праздником - Днем народного единства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0"/>
            <a:ext cx="48577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ЕДИНСТВО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285992"/>
            <a:ext cx="5429288" cy="3944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85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771796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Национальные</a:t>
            </a:r>
            <a:br>
              <a:rPr lang="ru-RU" dirty="0" smtClean="0"/>
            </a:br>
            <a:r>
              <a:rPr lang="ru-RU" dirty="0" smtClean="0"/>
              <a:t>блюда</a:t>
            </a:r>
            <a:br>
              <a:rPr lang="ru-RU" dirty="0" smtClean="0"/>
            </a:b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орд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Татарская национальная </a:t>
            </a:r>
            <a:br>
              <a:rPr lang="ru-RU" dirty="0" smtClean="0"/>
            </a:br>
            <a:r>
              <a:rPr lang="ru-RU" dirty="0" smtClean="0"/>
              <a:t>кухня</a:t>
            </a:r>
            <a:endParaRPr lang="ru-RU" dirty="0"/>
          </a:p>
        </p:txBody>
      </p:sp>
      <p:pic>
        <p:nvPicPr>
          <p:cNvPr id="2050" name="Picture 2" descr="C:\Users\USER\Desktop\чак-ча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Users\USER\Desktop\аз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70985"/>
            <a:ext cx="4038600" cy="2687015"/>
          </a:xfrm>
          <a:prstGeom prst="rect">
            <a:avLst/>
          </a:prstGeom>
          <a:noFill/>
        </p:spPr>
      </p:pic>
      <p:pic>
        <p:nvPicPr>
          <p:cNvPr id="2052" name="Picture 4" descr="C:\Users\USER\Desktop\эчпочмак.jpg"/>
          <p:cNvPicPr>
            <a:picLocks noChangeAspect="1" noChangeArrowheads="1"/>
          </p:cNvPicPr>
          <p:nvPr/>
        </p:nvPicPr>
        <p:blipFill>
          <a:blip r:embed="rId4"/>
          <a:srcRect r="19444"/>
          <a:stretch>
            <a:fillRect/>
          </a:stretch>
        </p:blipFill>
        <p:spPr bwMode="auto">
          <a:xfrm>
            <a:off x="285720" y="4167997"/>
            <a:ext cx="3214710" cy="2690003"/>
          </a:xfrm>
          <a:prstGeom prst="rect">
            <a:avLst/>
          </a:prstGeom>
          <a:noFill/>
        </p:spPr>
      </p:pic>
      <p:pic>
        <p:nvPicPr>
          <p:cNvPr id="2053" name="Picture 5" descr="C:\Users\USER\Desktop\татар уз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чува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честь какого события отмечается праздник?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4786346" cy="294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Якутская национальная кухня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яку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41629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 народов Сибири</a:t>
            </a:r>
            <a:endParaRPr lang="ru-RU" dirty="0"/>
          </a:p>
        </p:txBody>
      </p:sp>
      <p:pic>
        <p:nvPicPr>
          <p:cNvPr id="5122" name="Picture 2" descr="C:\Users\USER\Desktop\сиби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национальная кухня</a:t>
            </a:r>
            <a:endParaRPr lang="ru-RU" dirty="0"/>
          </a:p>
        </p:txBody>
      </p:sp>
      <p:pic>
        <p:nvPicPr>
          <p:cNvPr id="6146" name="Picture 2" descr="C:\Users\USER\Desktop\р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7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428652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Приятного  аппетита!!!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об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73058"/>
            <a:ext cx="6715172" cy="480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Праздник Дня народного единства отмечают в знак освобождения от польских интервентов в 1612 году.</a:t>
            </a:r>
          </a:p>
        </p:txBody>
      </p:sp>
      <p:pic>
        <p:nvPicPr>
          <p:cNvPr id="4" name="Содержимое 3" descr="Официальный портал органов власти Чувашской Республики &quot; Новости &quot; 11:19 4 ноября - День народного единст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6643734" cy="414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 каким названием вошло в историю начало </a:t>
            </a:r>
            <a:r>
              <a:rPr lang="en-US" dirty="0"/>
              <a:t>X</a:t>
            </a:r>
            <a:r>
              <a:rPr lang="en-US" dirty="0" smtClean="0"/>
              <a:t>VII </a:t>
            </a:r>
            <a:r>
              <a:rPr lang="ru-RU" dirty="0" smtClean="0"/>
              <a:t>века?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4357718" cy="308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иск работы в богородске &quot; Страница 15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войско, создаваемое на добровольных началах?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здник День народного един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4071966" cy="2873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Народное ополчение</a:t>
            </a:r>
            <a:endParaRPr lang="ru-RU" dirty="0"/>
          </a:p>
        </p:txBody>
      </p:sp>
      <p:pic>
        <p:nvPicPr>
          <p:cNvPr id="4" name="Содержимое 3" descr="4 Ноября 2008 - МОУ Борискино-Игарская СОШ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6786610" cy="54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389</Words>
  <Application>Microsoft Office PowerPoint</Application>
  <PresentationFormat>Экран (4:3)</PresentationFormat>
  <Paragraphs>46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ВИКТОРИНА</vt:lpstr>
      <vt:lpstr>Какой праздник отмечается  4 ноября?</vt:lpstr>
      <vt:lpstr>4 ноября –  День народного единства.</vt:lpstr>
      <vt:lpstr>В честь какого события отмечается праздник?</vt:lpstr>
      <vt:lpstr>Праздник Дня народного единства отмечают в знак освобождения от польских интервентов в 1612 году.</vt:lpstr>
      <vt:lpstr>Под каким названием вошло в историю начало XVII века?</vt:lpstr>
      <vt:lpstr>Слайд 7</vt:lpstr>
      <vt:lpstr>Как называется войско, создаваемое на добровольных началах?</vt:lpstr>
      <vt:lpstr>Народное ополчение</vt:lpstr>
      <vt:lpstr>Приведите примеры народных ополчений в истории России.</vt:lpstr>
      <vt:lpstr>Народные ополчения:</vt:lpstr>
      <vt:lpstr>Кто возглавил народное ополчение в 1612 году? </vt:lpstr>
      <vt:lpstr>Дмитрий Пожарский  и Козьма Минин</vt:lpstr>
      <vt:lpstr>Какой город стал центром народного ополчения?</vt:lpstr>
      <vt:lpstr>Ярославль –  центр народного ополчения</vt:lpstr>
      <vt:lpstr>За какой город было главное сражение?</vt:lpstr>
      <vt:lpstr>Москва</vt:lpstr>
      <vt:lpstr>Какой ещё праздник отмечается 4 ноября?</vt:lpstr>
      <vt:lpstr>ПРАЗДНИК  ИКОНЫ  КАЗАНСКОЙ  БОЖЬЕЙ  МАТЕРИ Первым в Москву вошел Дмитрий. В руках у него была икона Казанской Божьей Матери. С тех пор на Руси свято верили, что именно эта икона помогла защитить родные земли от Польского нашествия и сохранить веру в сердцах людей. Немного позже князь Дмитрий в честь иконы Божьей Матери возвел на свои собственные средства деревянную церковь на Красной Площади. После пожара в Москве от церкви ничего не осталось и на ее месте возвели Казанский Собор из камня. Через несколько лет царь Алексей Михайлович провозгласил 4 ноября днем Казанской Божьей Матери. Этот праздник ежегодно отмечали вплоть до революции 1917 года.</vt:lpstr>
      <vt:lpstr>Как называется эта достопримечательность, где находится?</vt:lpstr>
      <vt:lpstr>Как увековечена память о событиях 1612 года?</vt:lpstr>
      <vt:lpstr>Памятник Минину и Пожарскому  в Москве  (1818 год, скульптор И.Мартос)</vt:lpstr>
      <vt:lpstr>Памятник Минину и Пожарскому в Нижнем Новгороде</vt:lpstr>
      <vt:lpstr>Что изображено на барельефах памятника?</vt:lpstr>
      <vt:lpstr>Слайд 25</vt:lpstr>
      <vt:lpstr>Какая надпись имеется на памятнике?</vt:lpstr>
      <vt:lpstr>Слайд 27</vt:lpstr>
      <vt:lpstr>Кто Минин, а кто Пожарский?</vt:lpstr>
      <vt:lpstr>Где в Москве стоит этот памятник, всегда ли он там находился?</vt:lpstr>
      <vt:lpstr>Слайд 30</vt:lpstr>
      <vt:lpstr>Слайд 31</vt:lpstr>
      <vt:lpstr>Как ещё назывался день  4 ноября?</vt:lpstr>
      <vt:lpstr>Слайд 33</vt:lpstr>
      <vt:lpstr>Слайд 34</vt:lpstr>
      <vt:lpstr>ЕДИНСТВО</vt:lpstr>
      <vt:lpstr>Национальные блюда россии</vt:lpstr>
      <vt:lpstr>Слайд 37</vt:lpstr>
      <vt:lpstr>Татарская национальная  кухня</vt:lpstr>
      <vt:lpstr>Слайд 39</vt:lpstr>
      <vt:lpstr>Якутская национальная кухня</vt:lpstr>
      <vt:lpstr>Кухня народов Сибири</vt:lpstr>
      <vt:lpstr>Русская национальная кухня</vt:lpstr>
      <vt:lpstr>Приятного  аппетита!!!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Наташа</dc:creator>
  <cp:lastModifiedBy>USER</cp:lastModifiedBy>
  <cp:revision>24</cp:revision>
  <dcterms:created xsi:type="dcterms:W3CDTF">2014-10-29T15:55:23Z</dcterms:created>
  <dcterms:modified xsi:type="dcterms:W3CDTF">2020-11-04T11:45:26Z</dcterms:modified>
</cp:coreProperties>
</file>